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05-07-2020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11,448,986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182,398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534,252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3,513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29,958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788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46.0#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cases per capita, 57.0#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4.7%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1.1%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(2,888,635)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(49,199)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(602)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